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8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B5081-5A39-E342-A1CB-4221EBD0F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A9C3F4-AF5C-64A8-38E2-0F61FBD82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E9A0D-6B69-A3A9-504C-7E26D3E60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795AF-D793-470F-BB8F-46E83C06332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55776-1EBF-B7E5-2058-5479A8716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36D13-F89F-9D5E-CAAD-F413A32FE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BE10-E56B-4801-8CC6-F5CC08804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65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00F6C-8C1F-4F7C-3B83-9EF7E1ECE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5F56F4-C5B4-B255-BBEA-B1D0BFDE3D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461E8-C3D2-516D-5BFC-1D34810AF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795AF-D793-470F-BB8F-46E83C06332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7241C-B0CE-86DE-B3C6-161E1B6D1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5A426-D25A-6D2F-A4DB-6FF6A0725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BE10-E56B-4801-8CC6-F5CC08804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79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DCB147-11E1-4490-F3E5-983A25BFDD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56138E-3FB9-9E15-7376-B1D75A10C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C5DA7-3A1A-E671-4A5D-FAB3C5EFA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795AF-D793-470F-BB8F-46E83C06332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8D6B7-07A9-8EA2-B913-ACCD89053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4FB0F-5633-38CE-2A6E-ED8D5F2E4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BE10-E56B-4801-8CC6-F5CC08804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99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8DDE1-A7E9-9196-B935-49FEAC822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C9470-A4DD-51BD-FE2B-DBB8C222C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5D211-FA88-97D9-B290-888D6CF05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795AF-D793-470F-BB8F-46E83C06332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CA7E0-02E2-D598-3F76-66B5D3E2E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FD9F7-4391-5AE0-D5CA-51E3951AC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BE10-E56B-4801-8CC6-F5CC08804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9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4FEF8-A2CE-CBF7-E6F3-A17B60BFB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0FCA4E-5096-6EFA-661F-3B777C70E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C7C2F-FFA6-2DCD-39CD-6F423AF8A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795AF-D793-470F-BB8F-46E83C06332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01FAB-099F-2F2B-C688-6DFDBB7BA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499EE-565B-8898-EBB6-64DBAB937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BE10-E56B-4801-8CC6-F5CC08804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15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ABA6B-21CF-CAAB-2B56-14E88087D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E40BC-AAFC-0612-4181-B1D25B8599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7C1BC-3246-E07D-77C5-34EAC0D08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C5250-896B-17EB-73CC-497A7220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795AF-D793-470F-BB8F-46E83C06332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E64659-8615-C237-D84C-15489203A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8AC3D7-7F80-EEA0-97C4-4EEBDE218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BE10-E56B-4801-8CC6-F5CC08804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70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79E66-8AAC-7838-8301-7FD8BE2CD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9F324-65A5-F509-DB5F-BBCBCDB2D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C31C80-0318-0E29-7809-08F6C1BB1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77EF9E-37C8-4BCC-6699-12B39C3782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52615C-8FBB-235F-1DB5-5303FAF4E9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8D48A6-52FF-E43D-E3F7-47DFE034E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795AF-D793-470F-BB8F-46E83C06332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58ED6A-FE4F-D760-469D-F9B4B43B5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ACD4E0-140C-2F73-B9BA-A2BE8D36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BE10-E56B-4801-8CC6-F5CC08804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111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463A1-8728-81E7-A507-821682061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DB40E5-A1AC-8954-61EF-CA0742B59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795AF-D793-470F-BB8F-46E83C06332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F2A1C5-F685-A193-75FD-7CB244BD3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A2B42F-8C75-C04B-DE67-8DD40D3F5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BE10-E56B-4801-8CC6-F5CC08804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15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F0B349-706E-C0BF-B0D6-6EC9C97F0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795AF-D793-470F-BB8F-46E83C06332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C58596-1377-9BD0-2D48-752994815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6F48B1-DC0B-572C-6EF2-8531224E1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BE10-E56B-4801-8CC6-F5CC08804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76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CB390-1F23-C0B7-1A16-56F9E8B4E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0AF82-4EE3-91EE-7DD6-405D05598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21D720-EBDD-3086-5B17-F1306D2518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F8AF0E-EF85-056C-85AF-A9C079284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795AF-D793-470F-BB8F-46E83C06332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99D3B-C169-7090-B970-B82615494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415BC0-A5BA-4DD7-32D5-E4DBDF593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BE10-E56B-4801-8CC6-F5CC08804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8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FB9BA-0E73-9BAB-D0F5-194AB2FFA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31A5B5-5B47-09E9-5515-54D6A89B2D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8D069-7B6C-9583-3BA5-41FE5EBDE9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410AD7-19BF-8128-EC56-7541A1A97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795AF-D793-470F-BB8F-46E83C06332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3A87B-1BDB-0B3B-E592-C4F469DD5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5FA41F-7FD4-4066-C0B3-606A24830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BE10-E56B-4801-8CC6-F5CC08804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67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C28892-7CEE-372D-3BE3-C96F29EBD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1A754E-C5C1-5F7F-3049-8E54E2629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DC40B-08C1-46A5-E66A-2B355E9AEA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2795AF-D793-470F-BB8F-46E83C06332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B20EE-3953-5DE7-2B5C-809FA8B4E7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39A48-93B8-BBB5-92D3-C154C15396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5CBE10-E56B-4801-8CC6-F5CC08804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032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C74DC116-4344-6FC1-9F22-15819799AF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68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976C20DB-2B02-918B-417B-DCCC814D5B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99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74D1D175-4821-0D4C-452E-03801D511A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80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7CD70FC2-9EAA-C468-24B4-7569C8127E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372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B6BA447F-DDEE-A3E9-F8F6-DE610731A2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032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2E9B4291-7608-69DC-8985-6F8E0A8C0D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947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48D66706-C22F-E2E2-B599-B8A396687C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676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C42E35D0-C135-3E61-4212-2182A80579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75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330F1A74-02FE-BB1B-C74F-C420B7071D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96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6E88D782-354C-A670-6686-237479176B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513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A0FA9B17-A413-57A5-3EE2-7D284A1BBB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44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609EFC51-29F6-1FF2-4536-90C7BAA8CD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229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11E72757-EE56-DC19-C0DF-E6F2DBC3A1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92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5ACC2BF8-4FB6-9671-843A-0B9240E817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600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551E5BA9-7E15-3B2D-C458-CA5FF170D2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69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50E8FDF8-6024-299C-7D28-354995D5E8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656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0EF4B1F3-66C1-987C-8910-598D7546BC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915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BF87D904-2170-A06E-5A61-ED8BE961B1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590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4BB15EDA-4A62-D230-5B70-479522EAD6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3060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AFA6D4CC-E20C-288F-8341-12366F4A65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634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7C89BC7A-688E-70CA-8762-8EFA9D2D2E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482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4FC488CC-EBD7-64FF-D882-FF907B4F31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510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B0520BDE-99B1-778A-C5F9-D7E3F02798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3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4723D135-5341-DACE-B237-2AB179E739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59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B61A4654-D04D-2F05-66EB-8C33F212D3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23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DD2F7F3E-7883-ED63-77A7-CE86DF755F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281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01F587D4-14DB-F766-839E-9172EDE739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94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Melissa Gottlieb</dc:creator>
  <cp:lastModifiedBy>Melissa Gottlieb</cp:lastModifiedBy>
  <cp:revision>1</cp:revision>
  <dcterms:created xsi:type="dcterms:W3CDTF">2024-11-05T06:40:20Z</dcterms:created>
  <dcterms:modified xsi:type="dcterms:W3CDTF">2024-11-05T06:41:55Z</dcterms:modified>
</cp:coreProperties>
</file>